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2fb6592b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d2fb6592b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2fb6592b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2fb6592b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2fb6592b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d2fb6592b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2aa9ccbc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d2aa9ccbc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d2aa9ccbc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d2aa9ccbc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d2aa9ccbc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d2aa9ccbc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d2fb6592b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d2fb6592b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2fb6592b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2fb6592b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2fb6592b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2fb6592b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3630661a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3630661a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d2fb6592b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d2fb6592b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t>ANÁLISIS</a:t>
            </a:r>
            <a:r>
              <a:rPr lang="es"/>
              <a:t> </a:t>
            </a:r>
            <a:r>
              <a:rPr lang="es"/>
              <a:t>FUNCIONAL</a:t>
            </a:r>
            <a:endParaRPr/>
          </a:p>
          <a:p>
            <a:pPr indent="0" lvl="0" marL="0" rtl="0" algn="ctr">
              <a:spcBef>
                <a:spcPts val="0"/>
              </a:spcBef>
              <a:spcAft>
                <a:spcPts val="0"/>
              </a:spcAft>
              <a:buNone/>
            </a:pPr>
            <a:r>
              <a:rPr lang="es"/>
              <a:t>Photonow</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s"/>
              <a:t>Daniel Borges Leyva</a:t>
            </a:r>
            <a:endParaRPr/>
          </a:p>
          <a:p>
            <a:pPr indent="0" lvl="0" marL="0" rtl="0" algn="ctr">
              <a:spcBef>
                <a:spcPts val="0"/>
              </a:spcBef>
              <a:spcAft>
                <a:spcPts val="0"/>
              </a:spcAft>
              <a:buNone/>
            </a:pPr>
            <a:r>
              <a:rPr lang="es"/>
              <a:t>Óliver Santos Pardo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grpSp>
        <p:nvGrpSpPr>
          <p:cNvPr id="248" name="Google Shape;248;p22"/>
          <p:cNvGrpSpPr/>
          <p:nvPr/>
        </p:nvGrpSpPr>
        <p:grpSpPr>
          <a:xfrm>
            <a:off x="3505175" y="1072838"/>
            <a:ext cx="5249923" cy="2997826"/>
            <a:chOff x="3505175" y="1072838"/>
            <a:chExt cx="5249923" cy="2997826"/>
          </a:xfrm>
        </p:grpSpPr>
        <p:pic>
          <p:nvPicPr>
            <p:cNvPr id="249" name="Google Shape;249;p22"/>
            <p:cNvPicPr preferRelativeResize="0"/>
            <p:nvPr/>
          </p:nvPicPr>
          <p:blipFill rotWithShape="1">
            <a:blip r:embed="rId3">
              <a:alphaModFix/>
            </a:blip>
            <a:srcRect b="9500" l="21289" r="11677" t="22444"/>
            <a:stretch/>
          </p:blipFill>
          <p:spPr>
            <a:xfrm>
              <a:off x="3505175" y="1072838"/>
              <a:ext cx="5249923" cy="2997826"/>
            </a:xfrm>
            <a:prstGeom prst="rect">
              <a:avLst/>
            </a:prstGeom>
            <a:noFill/>
            <a:ln>
              <a:noFill/>
            </a:ln>
          </p:spPr>
        </p:pic>
        <p:grpSp>
          <p:nvGrpSpPr>
            <p:cNvPr id="250" name="Google Shape;250;p22"/>
            <p:cNvGrpSpPr/>
            <p:nvPr/>
          </p:nvGrpSpPr>
          <p:grpSpPr>
            <a:xfrm>
              <a:off x="3545050" y="1826075"/>
              <a:ext cx="248350" cy="354000"/>
              <a:chOff x="2356000" y="2217750"/>
              <a:chExt cx="248350" cy="354000"/>
            </a:xfrm>
          </p:grpSpPr>
          <p:sp>
            <p:nvSpPr>
              <p:cNvPr id="251" name="Google Shape;251;p22"/>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1</a:t>
                </a:r>
                <a:endParaRPr sz="1100"/>
              </a:p>
            </p:txBody>
          </p:sp>
        </p:grpSp>
      </p:grpSp>
      <p:sp>
        <p:nvSpPr>
          <p:cNvPr id="253" name="Google Shape;253;p22"/>
          <p:cNvSpPr txBox="1"/>
          <p:nvPr/>
        </p:nvSpPr>
        <p:spPr>
          <a:xfrm>
            <a:off x="484175" y="385950"/>
            <a:ext cx="4041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t>Página</a:t>
            </a:r>
            <a:r>
              <a:rPr lang="es" sz="2500"/>
              <a:t> de fotos</a:t>
            </a:r>
            <a:endParaRPr/>
          </a:p>
        </p:txBody>
      </p:sp>
      <p:sp>
        <p:nvSpPr>
          <p:cNvPr id="254" name="Google Shape;254;p22"/>
          <p:cNvSpPr txBox="1"/>
          <p:nvPr/>
        </p:nvSpPr>
        <p:spPr>
          <a:xfrm>
            <a:off x="631525" y="1003450"/>
            <a:ext cx="22947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Aquí</a:t>
            </a:r>
            <a:r>
              <a:rPr lang="es" sz="1100"/>
              <a:t> se  </a:t>
            </a:r>
            <a:r>
              <a:rPr lang="es" sz="1100"/>
              <a:t>visualizarán</a:t>
            </a:r>
            <a:r>
              <a:rPr lang="es" sz="1100"/>
              <a:t> todas las fotos(1) de la </a:t>
            </a:r>
            <a:r>
              <a:rPr lang="es" sz="1100"/>
              <a:t>búsqueda</a:t>
            </a:r>
            <a:r>
              <a:rPr lang="es" sz="1100"/>
              <a:t> que realicemos o podemos regresar para hacer una nueva </a:t>
            </a:r>
            <a:r>
              <a:rPr lang="es" sz="1100"/>
              <a:t>búsqueda</a:t>
            </a:r>
            <a:endParaRPr sz="1100"/>
          </a:p>
          <a:p>
            <a:pPr indent="0" lvl="0" marL="0" rtl="0" algn="l">
              <a:spcBef>
                <a:spcPts val="0"/>
              </a:spcBef>
              <a:spcAft>
                <a:spcPts val="0"/>
              </a:spcAft>
              <a:buNone/>
            </a:pPr>
            <a:r>
              <a:rPr lang="es" sz="1100"/>
              <a:t>con el botón volver(2)</a:t>
            </a:r>
            <a:r>
              <a:rPr lang="es" sz="1100"/>
              <a:t>.</a:t>
            </a:r>
            <a:endParaRPr/>
          </a:p>
        </p:txBody>
      </p:sp>
      <p:sp>
        <p:nvSpPr>
          <p:cNvPr id="255" name="Google Shape;255;p22"/>
          <p:cNvSpPr/>
          <p:nvPr/>
        </p:nvSpPr>
        <p:spPr>
          <a:xfrm>
            <a:off x="7696775" y="1280075"/>
            <a:ext cx="639600" cy="248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Volver</a:t>
            </a:r>
            <a:endParaRPr sz="1100"/>
          </a:p>
        </p:txBody>
      </p:sp>
      <p:grpSp>
        <p:nvGrpSpPr>
          <p:cNvPr id="256" name="Google Shape;256;p22"/>
          <p:cNvGrpSpPr/>
          <p:nvPr/>
        </p:nvGrpSpPr>
        <p:grpSpPr>
          <a:xfrm>
            <a:off x="8226525" y="1072850"/>
            <a:ext cx="248350" cy="354000"/>
            <a:chOff x="2356000" y="2217750"/>
            <a:chExt cx="248350" cy="354000"/>
          </a:xfrm>
        </p:grpSpPr>
        <p:sp>
          <p:nvSpPr>
            <p:cNvPr id="257" name="Google Shape;257;p22"/>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2</a:t>
              </a:r>
              <a:endParaRPr sz="1100"/>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grpSp>
        <p:nvGrpSpPr>
          <p:cNvPr id="263" name="Google Shape;263;p23"/>
          <p:cNvGrpSpPr/>
          <p:nvPr/>
        </p:nvGrpSpPr>
        <p:grpSpPr>
          <a:xfrm>
            <a:off x="2961175" y="943800"/>
            <a:ext cx="5845200" cy="3255900"/>
            <a:chOff x="2961175" y="943800"/>
            <a:chExt cx="5845200" cy="3255900"/>
          </a:xfrm>
        </p:grpSpPr>
        <p:pic>
          <p:nvPicPr>
            <p:cNvPr id="264" name="Google Shape;264;p23"/>
            <p:cNvPicPr preferRelativeResize="0"/>
            <p:nvPr/>
          </p:nvPicPr>
          <p:blipFill rotWithShape="1">
            <a:blip r:embed="rId3">
              <a:alphaModFix/>
            </a:blip>
            <a:srcRect b="10625" l="20576" r="11470" t="22084"/>
            <a:stretch/>
          </p:blipFill>
          <p:spPr>
            <a:xfrm>
              <a:off x="2961175" y="943800"/>
              <a:ext cx="5845200" cy="3255900"/>
            </a:xfrm>
            <a:prstGeom prst="rect">
              <a:avLst/>
            </a:prstGeom>
            <a:noFill/>
            <a:ln>
              <a:noFill/>
            </a:ln>
          </p:spPr>
        </p:pic>
        <p:grpSp>
          <p:nvGrpSpPr>
            <p:cNvPr id="265" name="Google Shape;265;p23"/>
            <p:cNvGrpSpPr/>
            <p:nvPr/>
          </p:nvGrpSpPr>
          <p:grpSpPr>
            <a:xfrm>
              <a:off x="4323650" y="3397900"/>
              <a:ext cx="248350" cy="354000"/>
              <a:chOff x="2356000" y="2217750"/>
              <a:chExt cx="248350" cy="354000"/>
            </a:xfrm>
          </p:grpSpPr>
          <p:sp>
            <p:nvSpPr>
              <p:cNvPr id="266" name="Google Shape;266;p23"/>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3</a:t>
                </a:r>
                <a:endParaRPr sz="1100"/>
              </a:p>
            </p:txBody>
          </p:sp>
        </p:grpSp>
        <p:grpSp>
          <p:nvGrpSpPr>
            <p:cNvPr id="268" name="Google Shape;268;p23"/>
            <p:cNvGrpSpPr/>
            <p:nvPr/>
          </p:nvGrpSpPr>
          <p:grpSpPr>
            <a:xfrm>
              <a:off x="4323650" y="1525425"/>
              <a:ext cx="248350" cy="354000"/>
              <a:chOff x="2356000" y="2217750"/>
              <a:chExt cx="248350" cy="354000"/>
            </a:xfrm>
          </p:grpSpPr>
          <p:sp>
            <p:nvSpPr>
              <p:cNvPr id="269" name="Google Shape;269;p23"/>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1</a:t>
                </a:r>
                <a:endParaRPr sz="1100"/>
              </a:p>
            </p:txBody>
          </p:sp>
        </p:grpSp>
        <p:grpSp>
          <p:nvGrpSpPr>
            <p:cNvPr id="271" name="Google Shape;271;p23"/>
            <p:cNvGrpSpPr/>
            <p:nvPr/>
          </p:nvGrpSpPr>
          <p:grpSpPr>
            <a:xfrm>
              <a:off x="4323650" y="2752250"/>
              <a:ext cx="248350" cy="354000"/>
              <a:chOff x="2356000" y="2217750"/>
              <a:chExt cx="248350" cy="354000"/>
            </a:xfrm>
          </p:grpSpPr>
          <p:sp>
            <p:nvSpPr>
              <p:cNvPr id="272" name="Google Shape;272;p23"/>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2</a:t>
                </a:r>
                <a:endParaRPr sz="1100"/>
              </a:p>
            </p:txBody>
          </p:sp>
        </p:grpSp>
        <p:grpSp>
          <p:nvGrpSpPr>
            <p:cNvPr id="274" name="Google Shape;274;p23"/>
            <p:cNvGrpSpPr/>
            <p:nvPr/>
          </p:nvGrpSpPr>
          <p:grpSpPr>
            <a:xfrm>
              <a:off x="7099100" y="1525425"/>
              <a:ext cx="248350" cy="354000"/>
              <a:chOff x="2356000" y="2217750"/>
              <a:chExt cx="248350" cy="354000"/>
            </a:xfrm>
          </p:grpSpPr>
          <p:sp>
            <p:nvSpPr>
              <p:cNvPr id="275" name="Google Shape;275;p23"/>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4</a:t>
                </a:r>
                <a:endParaRPr sz="1100"/>
              </a:p>
            </p:txBody>
          </p:sp>
        </p:grpSp>
        <p:grpSp>
          <p:nvGrpSpPr>
            <p:cNvPr id="277" name="Google Shape;277;p23"/>
            <p:cNvGrpSpPr/>
            <p:nvPr/>
          </p:nvGrpSpPr>
          <p:grpSpPr>
            <a:xfrm>
              <a:off x="7347450" y="3200525"/>
              <a:ext cx="248350" cy="354000"/>
              <a:chOff x="2356000" y="2217750"/>
              <a:chExt cx="248350" cy="354000"/>
            </a:xfrm>
          </p:grpSpPr>
          <p:sp>
            <p:nvSpPr>
              <p:cNvPr id="278" name="Google Shape;278;p23"/>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7</a:t>
                </a:r>
                <a:endParaRPr sz="1100"/>
              </a:p>
            </p:txBody>
          </p:sp>
        </p:grpSp>
        <p:grpSp>
          <p:nvGrpSpPr>
            <p:cNvPr id="280" name="Google Shape;280;p23"/>
            <p:cNvGrpSpPr/>
            <p:nvPr/>
          </p:nvGrpSpPr>
          <p:grpSpPr>
            <a:xfrm>
              <a:off x="6489350" y="2752250"/>
              <a:ext cx="248350" cy="354000"/>
              <a:chOff x="2356000" y="2217750"/>
              <a:chExt cx="248350" cy="354000"/>
            </a:xfrm>
          </p:grpSpPr>
          <p:sp>
            <p:nvSpPr>
              <p:cNvPr id="281" name="Google Shape;281;p23"/>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5</a:t>
                </a:r>
                <a:endParaRPr sz="1100"/>
              </a:p>
            </p:txBody>
          </p:sp>
        </p:grpSp>
        <p:grpSp>
          <p:nvGrpSpPr>
            <p:cNvPr id="283" name="Google Shape;283;p23"/>
            <p:cNvGrpSpPr/>
            <p:nvPr/>
          </p:nvGrpSpPr>
          <p:grpSpPr>
            <a:xfrm>
              <a:off x="6117450" y="3200525"/>
              <a:ext cx="248350" cy="354000"/>
              <a:chOff x="2356000" y="2217750"/>
              <a:chExt cx="248350" cy="354000"/>
            </a:xfrm>
          </p:grpSpPr>
          <p:sp>
            <p:nvSpPr>
              <p:cNvPr id="284" name="Google Shape;284;p23"/>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6</a:t>
                </a:r>
                <a:endParaRPr sz="1100"/>
              </a:p>
            </p:txBody>
          </p:sp>
        </p:grpSp>
      </p:grpSp>
      <p:sp>
        <p:nvSpPr>
          <p:cNvPr id="286" name="Google Shape;286;p23"/>
          <p:cNvSpPr txBox="1"/>
          <p:nvPr/>
        </p:nvSpPr>
        <p:spPr>
          <a:xfrm>
            <a:off x="561350" y="196475"/>
            <a:ext cx="40419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2500"/>
              <a:t>Página</a:t>
            </a:r>
            <a:r>
              <a:rPr lang="es" sz="2500"/>
              <a:t> de foto individual</a:t>
            </a:r>
            <a:endParaRPr/>
          </a:p>
        </p:txBody>
      </p:sp>
      <p:sp>
        <p:nvSpPr>
          <p:cNvPr id="287" name="Google Shape;287;p23"/>
          <p:cNvSpPr txBox="1"/>
          <p:nvPr/>
        </p:nvSpPr>
        <p:spPr>
          <a:xfrm>
            <a:off x="708725" y="995625"/>
            <a:ext cx="2210400" cy="395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100"/>
              <a:t>Esta será la </a:t>
            </a:r>
            <a:r>
              <a:rPr lang="es" sz="1100"/>
              <a:t>página</a:t>
            </a:r>
            <a:r>
              <a:rPr lang="es" sz="1100"/>
              <a:t> que salga cuando </a:t>
            </a:r>
            <a:r>
              <a:rPr lang="es" sz="1100"/>
              <a:t>interaccionamos</a:t>
            </a:r>
            <a:r>
              <a:rPr lang="es" sz="1100"/>
              <a:t> con una foto.</a:t>
            </a:r>
            <a:endParaRPr sz="1100"/>
          </a:p>
          <a:p>
            <a:pPr indent="0" lvl="0" marL="0" marR="0" rtl="0" algn="l">
              <a:lnSpc>
                <a:spcPct val="100000"/>
              </a:lnSpc>
              <a:spcBef>
                <a:spcPts val="0"/>
              </a:spcBef>
              <a:spcAft>
                <a:spcPts val="0"/>
              </a:spcAft>
              <a:buNone/>
            </a:pPr>
            <a:r>
              <a:t/>
            </a:r>
            <a:endParaRPr sz="1100"/>
          </a:p>
          <a:p>
            <a:pPr indent="0" lvl="0" marL="0" marR="0" rtl="0" algn="l">
              <a:lnSpc>
                <a:spcPct val="100000"/>
              </a:lnSpc>
              <a:spcBef>
                <a:spcPts val="0"/>
              </a:spcBef>
              <a:spcAft>
                <a:spcPts val="0"/>
              </a:spcAft>
              <a:buNone/>
            </a:pPr>
            <a:r>
              <a:rPr lang="es" sz="1100"/>
              <a:t>En ella se nos muestra la foto(1), una </a:t>
            </a:r>
            <a:r>
              <a:rPr lang="es" sz="1100"/>
              <a:t>descripción</a:t>
            </a:r>
            <a:r>
              <a:rPr lang="es" sz="1100"/>
              <a:t> de la imagen(2) y el avatar del perfil(4) para los usuarios no registrados</a:t>
            </a:r>
            <a:r>
              <a:rPr lang="es"/>
              <a:t>. </a:t>
            </a:r>
            <a:r>
              <a:rPr lang="es" sz="1100"/>
              <a:t>Además</a:t>
            </a:r>
            <a:r>
              <a:rPr lang="es" sz="1100"/>
              <a:t> los usuarios registrados </a:t>
            </a:r>
            <a:r>
              <a:rPr lang="es" sz="1100"/>
              <a:t>podrán</a:t>
            </a:r>
            <a:r>
              <a:rPr lang="es" sz="1100"/>
              <a:t> ver: el boton de like(3) con su número de likes(8) y darle; un panel con los comentarios realizados de dicha foto(5) y un apartado donde poder escribir un nuevo comentario(6) y publicarlo(7).</a:t>
            </a:r>
            <a:endParaRPr sz="1100"/>
          </a:p>
          <a:p>
            <a:pPr indent="0" lvl="0" marL="0" marR="0" rtl="0" algn="l">
              <a:lnSpc>
                <a:spcPct val="100000"/>
              </a:lnSpc>
              <a:spcBef>
                <a:spcPts val="0"/>
              </a:spcBef>
              <a:spcAft>
                <a:spcPts val="0"/>
              </a:spcAft>
              <a:buNone/>
            </a:pPr>
            <a:r>
              <a:t/>
            </a:r>
            <a:endParaRPr sz="1100"/>
          </a:p>
          <a:p>
            <a:pPr indent="0" lvl="0" marL="0" marR="0" rtl="0" algn="l">
              <a:lnSpc>
                <a:spcPct val="100000"/>
              </a:lnSpc>
              <a:spcBef>
                <a:spcPts val="0"/>
              </a:spcBef>
              <a:spcAft>
                <a:spcPts val="0"/>
              </a:spcAft>
              <a:buNone/>
            </a:pPr>
            <a:r>
              <a:rPr lang="es" sz="1100"/>
              <a:t>Desde el avatar(4) podremos acceder a la </a:t>
            </a:r>
            <a:r>
              <a:rPr lang="es" sz="1100"/>
              <a:t>página</a:t>
            </a:r>
            <a:r>
              <a:rPr lang="es" sz="1100"/>
              <a:t> que nos muestra el </a:t>
            </a:r>
            <a:r>
              <a:rPr lang="es" sz="1100"/>
              <a:t>usuario.</a:t>
            </a:r>
            <a:endParaRPr sz="1100"/>
          </a:p>
          <a:p>
            <a:pPr indent="0" lvl="0" marL="0" marR="0" rtl="0" algn="l">
              <a:lnSpc>
                <a:spcPct val="100000"/>
              </a:lnSpc>
              <a:spcBef>
                <a:spcPts val="0"/>
              </a:spcBef>
              <a:spcAft>
                <a:spcPts val="0"/>
              </a:spcAft>
              <a:buNone/>
            </a:pPr>
            <a:r>
              <a:t/>
            </a:r>
            <a:endParaRPr sz="1100"/>
          </a:p>
        </p:txBody>
      </p:sp>
      <p:sp>
        <p:nvSpPr>
          <p:cNvPr id="288" name="Google Shape;288;p23"/>
          <p:cNvSpPr txBox="1"/>
          <p:nvPr/>
        </p:nvSpPr>
        <p:spPr>
          <a:xfrm>
            <a:off x="4785650" y="3350675"/>
            <a:ext cx="729600" cy="338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s" sz="1000">
                <a:solidFill>
                  <a:srgbClr val="595959"/>
                </a:solidFill>
              </a:rPr>
              <a:t>número</a:t>
            </a:r>
            <a:endParaRPr sz="1000"/>
          </a:p>
        </p:txBody>
      </p:sp>
      <p:grpSp>
        <p:nvGrpSpPr>
          <p:cNvPr id="289" name="Google Shape;289;p23"/>
          <p:cNvGrpSpPr/>
          <p:nvPr/>
        </p:nvGrpSpPr>
        <p:grpSpPr>
          <a:xfrm>
            <a:off x="5451700" y="3269625"/>
            <a:ext cx="248350" cy="354000"/>
            <a:chOff x="2356000" y="2217750"/>
            <a:chExt cx="248350" cy="354000"/>
          </a:xfrm>
        </p:grpSpPr>
        <p:sp>
          <p:nvSpPr>
            <p:cNvPr id="290" name="Google Shape;290;p23"/>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8</a:t>
              </a:r>
              <a:endParaRPr sz="1100"/>
            </a:p>
          </p:txBody>
        </p:sp>
      </p:grpSp>
      <p:sp>
        <p:nvSpPr>
          <p:cNvPr id="292" name="Google Shape;292;p23"/>
          <p:cNvSpPr/>
          <p:nvPr/>
        </p:nvSpPr>
        <p:spPr>
          <a:xfrm>
            <a:off x="4603250" y="1578825"/>
            <a:ext cx="388500" cy="1404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600"/>
              <a:t>Atrás</a:t>
            </a:r>
            <a:endParaRPr sz="600"/>
          </a:p>
        </p:txBody>
      </p:sp>
      <p:grpSp>
        <p:nvGrpSpPr>
          <p:cNvPr id="293" name="Google Shape;293;p23"/>
          <p:cNvGrpSpPr/>
          <p:nvPr/>
        </p:nvGrpSpPr>
        <p:grpSpPr>
          <a:xfrm>
            <a:off x="4876300" y="1365225"/>
            <a:ext cx="248350" cy="354000"/>
            <a:chOff x="2356000" y="2217750"/>
            <a:chExt cx="248350" cy="354000"/>
          </a:xfrm>
        </p:grpSpPr>
        <p:sp>
          <p:nvSpPr>
            <p:cNvPr id="294" name="Google Shape;294;p23"/>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9</a:t>
              </a:r>
              <a:endParaRPr sz="1100"/>
            </a:p>
          </p:txBody>
        </p:sp>
      </p:grpSp>
      <p:sp>
        <p:nvSpPr>
          <p:cNvPr id="296" name="Google Shape;296;p23"/>
          <p:cNvSpPr txBox="1"/>
          <p:nvPr/>
        </p:nvSpPr>
        <p:spPr>
          <a:xfrm>
            <a:off x="3028200" y="4322500"/>
            <a:ext cx="3087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chemeClr val="dk1"/>
                </a:solidFill>
              </a:rPr>
              <a:t>Podemos pulsar el botón atrás(9) para cambiar a la página anterior en la que estábamos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grpSp>
        <p:nvGrpSpPr>
          <p:cNvPr id="301" name="Google Shape;301;p24"/>
          <p:cNvGrpSpPr/>
          <p:nvPr/>
        </p:nvGrpSpPr>
        <p:grpSpPr>
          <a:xfrm>
            <a:off x="2505800" y="840700"/>
            <a:ext cx="6165101" cy="3462099"/>
            <a:chOff x="2505800" y="840700"/>
            <a:chExt cx="6165101" cy="3462099"/>
          </a:xfrm>
        </p:grpSpPr>
        <p:pic>
          <p:nvPicPr>
            <p:cNvPr id="302" name="Google Shape;302;p24"/>
            <p:cNvPicPr preferRelativeResize="0"/>
            <p:nvPr/>
          </p:nvPicPr>
          <p:blipFill rotWithShape="1">
            <a:blip r:embed="rId3">
              <a:alphaModFix/>
            </a:blip>
            <a:srcRect b="9658" l="21177" r="11401" t="23032"/>
            <a:stretch/>
          </p:blipFill>
          <p:spPr>
            <a:xfrm>
              <a:off x="2505800" y="840700"/>
              <a:ext cx="6165101" cy="3462099"/>
            </a:xfrm>
            <a:prstGeom prst="rect">
              <a:avLst/>
            </a:prstGeom>
            <a:noFill/>
            <a:ln>
              <a:noFill/>
            </a:ln>
          </p:spPr>
        </p:pic>
        <p:grpSp>
          <p:nvGrpSpPr>
            <p:cNvPr id="303" name="Google Shape;303;p24"/>
            <p:cNvGrpSpPr/>
            <p:nvPr/>
          </p:nvGrpSpPr>
          <p:grpSpPr>
            <a:xfrm>
              <a:off x="2543900" y="1741900"/>
              <a:ext cx="248350" cy="354000"/>
              <a:chOff x="2356000" y="2217750"/>
              <a:chExt cx="248350" cy="354000"/>
            </a:xfrm>
          </p:grpSpPr>
          <p:sp>
            <p:nvSpPr>
              <p:cNvPr id="304" name="Google Shape;304;p24"/>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4"/>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1</a:t>
                </a:r>
                <a:endParaRPr sz="1100"/>
              </a:p>
            </p:txBody>
          </p:sp>
        </p:grpSp>
        <p:grpSp>
          <p:nvGrpSpPr>
            <p:cNvPr id="306" name="Google Shape;306;p24"/>
            <p:cNvGrpSpPr/>
            <p:nvPr/>
          </p:nvGrpSpPr>
          <p:grpSpPr>
            <a:xfrm>
              <a:off x="2505800" y="2301250"/>
              <a:ext cx="248350" cy="354000"/>
              <a:chOff x="2356000" y="2217750"/>
              <a:chExt cx="248350" cy="354000"/>
            </a:xfrm>
          </p:grpSpPr>
          <p:sp>
            <p:nvSpPr>
              <p:cNvPr id="307" name="Google Shape;307;p24"/>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4"/>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2</a:t>
                </a:r>
                <a:endParaRPr sz="1100"/>
              </a:p>
            </p:txBody>
          </p:sp>
        </p:grpSp>
        <p:grpSp>
          <p:nvGrpSpPr>
            <p:cNvPr id="309" name="Google Shape;309;p24"/>
            <p:cNvGrpSpPr/>
            <p:nvPr/>
          </p:nvGrpSpPr>
          <p:grpSpPr>
            <a:xfrm>
              <a:off x="2505800" y="3120300"/>
              <a:ext cx="248350" cy="354000"/>
              <a:chOff x="2356000" y="2217750"/>
              <a:chExt cx="248350" cy="354000"/>
            </a:xfrm>
          </p:grpSpPr>
          <p:sp>
            <p:nvSpPr>
              <p:cNvPr id="310" name="Google Shape;310;p24"/>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4"/>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3</a:t>
                </a:r>
                <a:endParaRPr sz="1100"/>
              </a:p>
            </p:txBody>
          </p:sp>
        </p:grpSp>
      </p:grpSp>
      <p:sp>
        <p:nvSpPr>
          <p:cNvPr id="312" name="Google Shape;312;p24"/>
          <p:cNvSpPr txBox="1"/>
          <p:nvPr/>
        </p:nvSpPr>
        <p:spPr>
          <a:xfrm>
            <a:off x="287700" y="259625"/>
            <a:ext cx="4041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t>Página</a:t>
            </a:r>
            <a:r>
              <a:rPr lang="es" sz="2500"/>
              <a:t> de subir fotos</a:t>
            </a:r>
            <a:endParaRPr/>
          </a:p>
        </p:txBody>
      </p:sp>
      <p:sp>
        <p:nvSpPr>
          <p:cNvPr id="313" name="Google Shape;313;p24"/>
          <p:cNvSpPr txBox="1"/>
          <p:nvPr/>
        </p:nvSpPr>
        <p:spPr>
          <a:xfrm>
            <a:off x="449100" y="821000"/>
            <a:ext cx="1649100" cy="289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100"/>
              <a:t>Esta sera la pagina a la que te redirija cuando quieras subir tus fotos.</a:t>
            </a:r>
            <a:endParaRPr sz="1100"/>
          </a:p>
          <a:p>
            <a:pPr indent="0" lvl="0" marL="0" marR="0" rtl="0" algn="l">
              <a:lnSpc>
                <a:spcPct val="100000"/>
              </a:lnSpc>
              <a:spcBef>
                <a:spcPts val="0"/>
              </a:spcBef>
              <a:spcAft>
                <a:spcPts val="0"/>
              </a:spcAft>
              <a:buNone/>
            </a:pPr>
            <a:r>
              <a:t/>
            </a:r>
            <a:endParaRPr sz="1100"/>
          </a:p>
          <a:p>
            <a:pPr indent="0" lvl="0" marL="0" marR="0" rtl="0" algn="l">
              <a:lnSpc>
                <a:spcPct val="100000"/>
              </a:lnSpc>
              <a:spcBef>
                <a:spcPts val="0"/>
              </a:spcBef>
              <a:spcAft>
                <a:spcPts val="0"/>
              </a:spcAft>
              <a:buNone/>
            </a:pPr>
            <a:r>
              <a:rPr lang="es" sz="1100"/>
              <a:t>A esta página </a:t>
            </a:r>
            <a:r>
              <a:rPr lang="es" sz="1100"/>
              <a:t>sólo</a:t>
            </a:r>
            <a:r>
              <a:rPr lang="es" sz="1100"/>
              <a:t> </a:t>
            </a:r>
            <a:r>
              <a:rPr lang="es" sz="1100"/>
              <a:t>podrás</a:t>
            </a:r>
            <a:r>
              <a:rPr lang="es" sz="1100"/>
              <a:t> acceder desde tu </a:t>
            </a:r>
            <a:r>
              <a:rPr lang="es" sz="1100"/>
              <a:t>página</a:t>
            </a:r>
            <a:r>
              <a:rPr lang="es" sz="1100"/>
              <a:t> de usuario.</a:t>
            </a:r>
            <a:endParaRPr sz="1100"/>
          </a:p>
          <a:p>
            <a:pPr indent="0" lvl="0" marL="0" marR="0" rtl="0" algn="l">
              <a:lnSpc>
                <a:spcPct val="100000"/>
              </a:lnSpc>
              <a:spcBef>
                <a:spcPts val="0"/>
              </a:spcBef>
              <a:spcAft>
                <a:spcPts val="0"/>
              </a:spcAft>
              <a:buNone/>
            </a:pPr>
            <a:r>
              <a:t/>
            </a:r>
            <a:endParaRPr sz="1100"/>
          </a:p>
          <a:p>
            <a:pPr indent="0" lvl="0" marL="0" marR="0" rtl="0" algn="l">
              <a:lnSpc>
                <a:spcPct val="100000"/>
              </a:lnSpc>
              <a:spcBef>
                <a:spcPts val="0"/>
              </a:spcBef>
              <a:spcAft>
                <a:spcPts val="0"/>
              </a:spcAft>
              <a:buNone/>
            </a:pPr>
            <a:r>
              <a:rPr lang="es" sz="1100"/>
              <a:t>En ella </a:t>
            </a:r>
            <a:r>
              <a:rPr lang="es" sz="1100"/>
              <a:t>podrás</a:t>
            </a:r>
            <a:r>
              <a:rPr lang="es" sz="1100"/>
              <a:t> seleccionar la foto que quieres subir(1), su </a:t>
            </a:r>
            <a:r>
              <a:rPr lang="es" sz="1100"/>
              <a:t>descripción(2)</a:t>
            </a:r>
            <a:r>
              <a:rPr lang="es" sz="1100"/>
              <a:t> y publicarla(3) o salir  a la </a:t>
            </a:r>
            <a:r>
              <a:rPr lang="es" sz="1100"/>
              <a:t>página</a:t>
            </a:r>
            <a:r>
              <a:rPr lang="es" sz="1100"/>
              <a:t> del usuario de nuevo con el </a:t>
            </a:r>
            <a:r>
              <a:rPr lang="es" sz="1100"/>
              <a:t>botón</a:t>
            </a:r>
            <a:r>
              <a:rPr lang="es" sz="1100"/>
              <a:t> cancelar (4). </a:t>
            </a:r>
            <a:endParaRPr sz="1100"/>
          </a:p>
        </p:txBody>
      </p:sp>
      <p:sp>
        <p:nvSpPr>
          <p:cNvPr id="314" name="Google Shape;314;p24"/>
          <p:cNvSpPr/>
          <p:nvPr/>
        </p:nvSpPr>
        <p:spPr>
          <a:xfrm>
            <a:off x="4889300" y="3764325"/>
            <a:ext cx="778800" cy="2742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Cancelar</a:t>
            </a:r>
            <a:endParaRPr sz="1100"/>
          </a:p>
        </p:txBody>
      </p:sp>
      <p:grpSp>
        <p:nvGrpSpPr>
          <p:cNvPr id="315" name="Google Shape;315;p24"/>
          <p:cNvGrpSpPr/>
          <p:nvPr/>
        </p:nvGrpSpPr>
        <p:grpSpPr>
          <a:xfrm>
            <a:off x="5572750" y="3534425"/>
            <a:ext cx="248350" cy="354000"/>
            <a:chOff x="2356000" y="2217750"/>
            <a:chExt cx="248350" cy="354000"/>
          </a:xfrm>
        </p:grpSpPr>
        <p:sp>
          <p:nvSpPr>
            <p:cNvPr id="316" name="Google Shape;316;p24"/>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4</a:t>
              </a:r>
              <a:endParaRPr sz="1100"/>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
            </a:r>
            <a:r>
              <a:rPr lang="es"/>
              <a:t>escripción</a:t>
            </a:r>
            <a:r>
              <a:rPr lang="es"/>
              <a:t> de la app</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000"/>
              <a:t>Photonow es una app en la que puedes subir las fotos que haces con tus amigos, familiares…</a:t>
            </a:r>
            <a:r>
              <a:rPr lang="es" sz="1000"/>
              <a:t> y  darle un nombre, a demas podras ver las fotos de otros usuarios y escribirles comentarios o darle a like si te gustan sus fotos.</a:t>
            </a:r>
            <a:endParaRPr sz="1000"/>
          </a:p>
          <a:p>
            <a:pPr indent="0" lvl="0" marL="0" rtl="0" algn="l">
              <a:spcBef>
                <a:spcPts val="1200"/>
              </a:spcBef>
              <a:spcAft>
                <a:spcPts val="1200"/>
              </a:spcAft>
              <a:buNone/>
            </a:pPr>
            <a:r>
              <a:rPr lang="es" sz="1000"/>
              <a:t>La app restringe el acceso a dejar comentarios subir fotos y comentarlas a aquellos usuarios que estén registrados en la página. Pero cualquiera puede realizar una búsqueda de una foto y ver las ultimas imagenes subidas por los usuarios, las cuales se pueden encontrar en la página principal.</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Funcionamiento</a:t>
            </a:r>
            <a:endParaRPr/>
          </a:p>
        </p:txBody>
      </p:sp>
      <p:sp>
        <p:nvSpPr>
          <p:cNvPr id="67" name="Google Shape;67;p15"/>
          <p:cNvSpPr txBox="1"/>
          <p:nvPr>
            <p:ph idx="1" type="body"/>
          </p:nvPr>
        </p:nvSpPr>
        <p:spPr>
          <a:xfrm>
            <a:off x="266975" y="1634875"/>
            <a:ext cx="8520600" cy="456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s"/>
              <a:t>Usuario sin registrar</a:t>
            </a:r>
            <a:endParaRPr/>
          </a:p>
        </p:txBody>
      </p:sp>
      <p:sp>
        <p:nvSpPr>
          <p:cNvPr id="68" name="Google Shape;68;p15"/>
          <p:cNvSpPr txBox="1"/>
          <p:nvPr/>
        </p:nvSpPr>
        <p:spPr>
          <a:xfrm>
            <a:off x="420525" y="1064700"/>
            <a:ext cx="8285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Las </a:t>
            </a:r>
            <a:r>
              <a:rPr lang="es" sz="1100"/>
              <a:t>funcionalidades</a:t>
            </a:r>
            <a:r>
              <a:rPr lang="es" sz="1100"/>
              <a:t> que tendremos disponibles en  la página serán distintas si los usuarios están registrados o si los usuarios no </a:t>
            </a:r>
            <a:r>
              <a:rPr lang="es" sz="1100"/>
              <a:t>están</a:t>
            </a:r>
            <a:r>
              <a:rPr lang="es" sz="1100"/>
              <a:t> registrados.</a:t>
            </a:r>
            <a:endParaRPr sz="1100"/>
          </a:p>
        </p:txBody>
      </p:sp>
      <p:sp>
        <p:nvSpPr>
          <p:cNvPr id="69" name="Google Shape;69;p15"/>
          <p:cNvSpPr txBox="1"/>
          <p:nvPr/>
        </p:nvSpPr>
        <p:spPr>
          <a:xfrm>
            <a:off x="554725" y="2075750"/>
            <a:ext cx="7989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t>Es el usuario que </a:t>
            </a:r>
            <a:r>
              <a:rPr lang="es" sz="1000"/>
              <a:t>aún</a:t>
            </a:r>
            <a:r>
              <a:rPr lang="es" sz="1000"/>
              <a:t> no se ha registrado en la </a:t>
            </a:r>
            <a:r>
              <a:rPr lang="es" sz="1000"/>
              <a:t>página de Photonow.</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t>Este usuario puede navegar por la plataforma, en ella podrá encontrar un campo donde registrarse para posteriormente  iniciar sesión como usuario registrado. También podrá realizar búsquedas de fotos o ver las últimas fotos subidas a la página.</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t>También puede ver el perfil de un usuario con su avatar, descripcion y todas las fotos subidas por ese usuario</a:t>
            </a:r>
            <a:endParaRPr sz="1000"/>
          </a:p>
        </p:txBody>
      </p:sp>
      <p:sp>
        <p:nvSpPr>
          <p:cNvPr id="70" name="Google Shape;70;p15"/>
          <p:cNvSpPr txBox="1"/>
          <p:nvPr>
            <p:ph idx="1" type="body"/>
          </p:nvPr>
        </p:nvSpPr>
        <p:spPr>
          <a:xfrm>
            <a:off x="311700" y="3051150"/>
            <a:ext cx="8520600" cy="456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s"/>
              <a:t>Usuario Registrado</a:t>
            </a:r>
            <a:endParaRPr/>
          </a:p>
        </p:txBody>
      </p:sp>
      <p:sp>
        <p:nvSpPr>
          <p:cNvPr id="71" name="Google Shape;71;p15"/>
          <p:cNvSpPr txBox="1"/>
          <p:nvPr/>
        </p:nvSpPr>
        <p:spPr>
          <a:xfrm>
            <a:off x="599450" y="3435900"/>
            <a:ext cx="7989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t>Es el usuario que ya se ha registrado en la página de Photonow y que ha iniciado sesión.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t>Este usuario puede navegar por la plataforma con libertad. Podrá subir sus fotos y dejar una descripción de dicha foto para que otros usuarios la encuentren. Puede ver las últimas fotos subidas por otros usuarios así como el perfil de dicho usuario, seleccionar las que quiera y darle a like o dejar sus comentarios. Además puede buscar imágenes y darle a like o dejar sus comentarios.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t>El usuario registrado podrá hacer modificaciones en su perfil como: cambiar su avatar, su contraseña o su descripció</a:t>
            </a:r>
            <a:r>
              <a:rPr lang="es" sz="1000"/>
              <a:t>n.</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299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Página</a:t>
            </a:r>
            <a:r>
              <a:rPr lang="es"/>
              <a:t> principal</a:t>
            </a:r>
            <a:endParaRPr/>
          </a:p>
        </p:txBody>
      </p:sp>
      <p:sp>
        <p:nvSpPr>
          <p:cNvPr id="77" name="Google Shape;77;p16"/>
          <p:cNvSpPr txBox="1"/>
          <p:nvPr/>
        </p:nvSpPr>
        <p:spPr>
          <a:xfrm>
            <a:off x="160075" y="1094250"/>
            <a:ext cx="31137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Esta será la página que todos los usuarios podrán visualizar al principio. Los usuarios anónimos podrán ver las últimas fotos publicadas (4) y podrán registrarse (2) o acceder a su usuario (1) si ya están registrados. También puede buscar fotos por su descripción (3).</a:t>
            </a:r>
            <a:r>
              <a:rPr lang="es" sz="1200"/>
              <a:t> </a:t>
            </a:r>
            <a:endParaRPr sz="1200"/>
          </a:p>
        </p:txBody>
      </p:sp>
      <p:grpSp>
        <p:nvGrpSpPr>
          <p:cNvPr id="78" name="Google Shape;78;p16"/>
          <p:cNvGrpSpPr/>
          <p:nvPr/>
        </p:nvGrpSpPr>
        <p:grpSpPr>
          <a:xfrm>
            <a:off x="3677350" y="971937"/>
            <a:ext cx="5154950" cy="3199624"/>
            <a:chOff x="3614175" y="1420900"/>
            <a:chExt cx="5154950" cy="3199624"/>
          </a:xfrm>
        </p:grpSpPr>
        <p:grpSp>
          <p:nvGrpSpPr>
            <p:cNvPr id="79" name="Google Shape;79;p16"/>
            <p:cNvGrpSpPr/>
            <p:nvPr/>
          </p:nvGrpSpPr>
          <p:grpSpPr>
            <a:xfrm>
              <a:off x="3614175" y="1420900"/>
              <a:ext cx="5154950" cy="3199624"/>
              <a:chOff x="-224125" y="1603350"/>
              <a:chExt cx="5154950" cy="3199624"/>
            </a:xfrm>
          </p:grpSpPr>
          <p:sp>
            <p:nvSpPr>
              <p:cNvPr id="80" name="Google Shape;80;p16"/>
              <p:cNvSpPr/>
              <p:nvPr/>
            </p:nvSpPr>
            <p:spPr>
              <a:xfrm>
                <a:off x="1334500" y="226325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16"/>
              <p:cNvGrpSpPr/>
              <p:nvPr/>
            </p:nvGrpSpPr>
            <p:grpSpPr>
              <a:xfrm>
                <a:off x="-224125" y="1603350"/>
                <a:ext cx="5154950" cy="3199624"/>
                <a:chOff x="3677350" y="1603350"/>
                <a:chExt cx="5154950" cy="3199624"/>
              </a:xfrm>
            </p:grpSpPr>
            <p:pic>
              <p:nvPicPr>
                <p:cNvPr id="82" name="Google Shape;82;p16"/>
                <p:cNvPicPr preferRelativeResize="0"/>
                <p:nvPr/>
              </p:nvPicPr>
              <p:blipFill rotWithShape="1">
                <a:blip r:embed="rId3">
                  <a:alphaModFix/>
                </a:blip>
                <a:srcRect b="9928" l="21039" r="11657" t="22485"/>
                <a:stretch/>
              </p:blipFill>
              <p:spPr>
                <a:xfrm>
                  <a:off x="3677350" y="1603350"/>
                  <a:ext cx="5154950" cy="3199624"/>
                </a:xfrm>
                <a:prstGeom prst="rect">
                  <a:avLst/>
                </a:prstGeom>
                <a:noFill/>
                <a:ln>
                  <a:noFill/>
                </a:ln>
              </p:spPr>
            </p:pic>
            <p:sp>
              <p:nvSpPr>
                <p:cNvPr id="83" name="Google Shape;83;p16"/>
                <p:cNvSpPr/>
                <p:nvPr/>
              </p:nvSpPr>
              <p:spPr>
                <a:xfrm>
                  <a:off x="4898625" y="2654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txBox="1"/>
                <p:nvPr/>
              </p:nvSpPr>
              <p:spPr>
                <a:xfrm>
                  <a:off x="4834775" y="2571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3</a:t>
                  </a:r>
                  <a:endParaRPr sz="1100"/>
                </a:p>
              </p:txBody>
            </p:sp>
            <p:sp>
              <p:nvSpPr>
                <p:cNvPr id="85" name="Google Shape;85;p16"/>
                <p:cNvSpPr/>
                <p:nvPr/>
              </p:nvSpPr>
              <p:spPr>
                <a:xfrm>
                  <a:off x="5895275" y="227025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txBox="1"/>
                <p:nvPr/>
              </p:nvSpPr>
              <p:spPr>
                <a:xfrm>
                  <a:off x="5831425" y="218730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2</a:t>
                  </a:r>
                  <a:endParaRPr sz="1100"/>
                </a:p>
              </p:txBody>
            </p:sp>
            <p:sp>
              <p:nvSpPr>
                <p:cNvPr id="87" name="Google Shape;87;p16"/>
                <p:cNvSpPr/>
                <p:nvPr/>
              </p:nvSpPr>
              <p:spPr>
                <a:xfrm>
                  <a:off x="5083125" y="31091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txBox="1"/>
                <p:nvPr/>
              </p:nvSpPr>
              <p:spPr>
                <a:xfrm>
                  <a:off x="5019275" y="3026163"/>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4</a:t>
                  </a:r>
                  <a:endParaRPr sz="1100"/>
                </a:p>
              </p:txBody>
            </p:sp>
          </p:grpSp>
        </p:grpSp>
        <p:sp>
          <p:nvSpPr>
            <p:cNvPr id="89" name="Google Shape;89;p16"/>
            <p:cNvSpPr/>
            <p:nvPr/>
          </p:nvSpPr>
          <p:spPr>
            <a:xfrm>
              <a:off x="5189600" y="2073825"/>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txBox="1"/>
            <p:nvPr/>
          </p:nvSpPr>
          <p:spPr>
            <a:xfrm>
              <a:off x="5125750" y="1990875"/>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1</a:t>
              </a:r>
              <a:endParaRPr sz="1100"/>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grpSp>
        <p:nvGrpSpPr>
          <p:cNvPr id="95" name="Google Shape;95;p17"/>
          <p:cNvGrpSpPr/>
          <p:nvPr/>
        </p:nvGrpSpPr>
        <p:grpSpPr>
          <a:xfrm>
            <a:off x="3324574" y="929775"/>
            <a:ext cx="5362909" cy="3283975"/>
            <a:chOff x="3312850" y="1438500"/>
            <a:chExt cx="5831150" cy="3283975"/>
          </a:xfrm>
        </p:grpSpPr>
        <p:grpSp>
          <p:nvGrpSpPr>
            <p:cNvPr id="96" name="Google Shape;96;p17"/>
            <p:cNvGrpSpPr/>
            <p:nvPr/>
          </p:nvGrpSpPr>
          <p:grpSpPr>
            <a:xfrm>
              <a:off x="3312850" y="1438500"/>
              <a:ext cx="5831150" cy="3283975"/>
              <a:chOff x="3312850" y="1438500"/>
              <a:chExt cx="5831150" cy="3283975"/>
            </a:xfrm>
          </p:grpSpPr>
          <p:pic>
            <p:nvPicPr>
              <p:cNvPr id="97" name="Google Shape;97;p17"/>
              <p:cNvPicPr preferRelativeResize="0"/>
              <p:nvPr/>
            </p:nvPicPr>
            <p:blipFill rotWithShape="1">
              <a:blip r:embed="rId3">
                <a:alphaModFix/>
              </a:blip>
              <a:srcRect b="10193" l="20661" r="11550" t="21940"/>
              <a:stretch/>
            </p:blipFill>
            <p:spPr>
              <a:xfrm>
                <a:off x="3312850" y="1438500"/>
                <a:ext cx="5831150" cy="3283975"/>
              </a:xfrm>
              <a:prstGeom prst="rect">
                <a:avLst/>
              </a:prstGeom>
              <a:noFill/>
              <a:ln>
                <a:noFill/>
              </a:ln>
            </p:spPr>
          </p:pic>
          <p:sp>
            <p:nvSpPr>
              <p:cNvPr id="98" name="Google Shape;98;p17"/>
              <p:cNvSpPr/>
              <p:nvPr/>
            </p:nvSpPr>
            <p:spPr>
              <a:xfrm>
                <a:off x="6908800" y="2384475"/>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nvSpPr>
            <p:spPr>
              <a:xfrm>
                <a:off x="6844950" y="2301525"/>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1</a:t>
                </a:r>
                <a:endParaRPr sz="1100"/>
              </a:p>
            </p:txBody>
          </p:sp>
          <p:sp>
            <p:nvSpPr>
              <p:cNvPr id="100" name="Google Shape;100;p17"/>
              <p:cNvSpPr/>
              <p:nvPr/>
            </p:nvSpPr>
            <p:spPr>
              <a:xfrm>
                <a:off x="6972650" y="2696375"/>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txBox="1"/>
              <p:nvPr/>
            </p:nvSpPr>
            <p:spPr>
              <a:xfrm>
                <a:off x="6908800" y="2613425"/>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2</a:t>
                </a:r>
                <a:endParaRPr sz="1100"/>
              </a:p>
            </p:txBody>
          </p:sp>
        </p:grpSp>
        <p:grpSp>
          <p:nvGrpSpPr>
            <p:cNvPr id="102" name="Google Shape;102;p17"/>
            <p:cNvGrpSpPr/>
            <p:nvPr/>
          </p:nvGrpSpPr>
          <p:grpSpPr>
            <a:xfrm>
              <a:off x="6190475" y="2997925"/>
              <a:ext cx="248350" cy="354000"/>
              <a:chOff x="2356000" y="2217750"/>
              <a:chExt cx="248350" cy="354000"/>
            </a:xfrm>
          </p:grpSpPr>
          <p:sp>
            <p:nvSpPr>
              <p:cNvPr id="103" name="Google Shape;103;p17"/>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3</a:t>
                </a:r>
                <a:endParaRPr sz="1100"/>
              </a:p>
            </p:txBody>
          </p:sp>
        </p:grpSp>
      </p:grpSp>
      <p:sp>
        <p:nvSpPr>
          <p:cNvPr id="105" name="Google Shape;105;p17"/>
          <p:cNvSpPr txBox="1"/>
          <p:nvPr/>
        </p:nvSpPr>
        <p:spPr>
          <a:xfrm>
            <a:off x="312900" y="283725"/>
            <a:ext cx="2786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t>Página de Login</a:t>
            </a:r>
            <a:endParaRPr sz="2500"/>
          </a:p>
        </p:txBody>
      </p:sp>
      <p:sp>
        <p:nvSpPr>
          <p:cNvPr id="106" name="Google Shape;106;p17"/>
          <p:cNvSpPr txBox="1"/>
          <p:nvPr/>
        </p:nvSpPr>
        <p:spPr>
          <a:xfrm>
            <a:off x="261900" y="1265875"/>
            <a:ext cx="28374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En esta página se le solicita al usuario su nombre (1) y contraseña (2) con los que está registrado y por último un botón de aceptar (3) para confirmar los datos y otro de cancelar(4)  que te dirige de nuevo a la </a:t>
            </a:r>
            <a:r>
              <a:rPr lang="es" sz="1100"/>
              <a:t>página</a:t>
            </a:r>
            <a:r>
              <a:rPr lang="es" sz="1100"/>
              <a:t> principal.</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s" sz="1100"/>
              <a:t>Si el usuario y la contraseña son validados te </a:t>
            </a:r>
            <a:r>
              <a:rPr lang="es" sz="1100"/>
              <a:t>envía</a:t>
            </a:r>
            <a:r>
              <a:rPr lang="es" sz="1100"/>
              <a:t> a la </a:t>
            </a:r>
            <a:r>
              <a:rPr lang="es" sz="1100"/>
              <a:t>página</a:t>
            </a:r>
            <a:r>
              <a:rPr lang="es" sz="1100"/>
              <a:t> de usuario.</a:t>
            </a:r>
            <a:endParaRPr sz="1100"/>
          </a:p>
        </p:txBody>
      </p:sp>
      <p:sp>
        <p:nvSpPr>
          <p:cNvPr id="107" name="Google Shape;107;p17"/>
          <p:cNvSpPr/>
          <p:nvPr/>
        </p:nvSpPr>
        <p:spPr>
          <a:xfrm>
            <a:off x="6231150" y="2669975"/>
            <a:ext cx="607500" cy="182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800">
                <a:solidFill>
                  <a:schemeClr val="dk1"/>
                </a:solidFill>
              </a:rPr>
              <a:t>Cancelar</a:t>
            </a:r>
            <a:endParaRPr sz="800">
              <a:solidFill>
                <a:schemeClr val="dk1"/>
              </a:solidFill>
            </a:endParaRPr>
          </a:p>
        </p:txBody>
      </p:sp>
      <p:grpSp>
        <p:nvGrpSpPr>
          <p:cNvPr id="108" name="Google Shape;108;p17"/>
          <p:cNvGrpSpPr/>
          <p:nvPr/>
        </p:nvGrpSpPr>
        <p:grpSpPr>
          <a:xfrm>
            <a:off x="6838650" y="2498075"/>
            <a:ext cx="248350" cy="354000"/>
            <a:chOff x="2356000" y="2217750"/>
            <a:chExt cx="248350" cy="354000"/>
          </a:xfrm>
        </p:grpSpPr>
        <p:sp>
          <p:nvSpPr>
            <p:cNvPr id="109" name="Google Shape;109;p17"/>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4</a:t>
              </a:r>
              <a:endParaRPr sz="1100"/>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grpSp>
        <p:nvGrpSpPr>
          <p:cNvPr id="115" name="Google Shape;115;p18"/>
          <p:cNvGrpSpPr/>
          <p:nvPr/>
        </p:nvGrpSpPr>
        <p:grpSpPr>
          <a:xfrm>
            <a:off x="3251908" y="926250"/>
            <a:ext cx="5484122" cy="3291000"/>
            <a:chOff x="3073475" y="1291125"/>
            <a:chExt cx="5852227" cy="3291000"/>
          </a:xfrm>
        </p:grpSpPr>
        <p:pic>
          <p:nvPicPr>
            <p:cNvPr id="116" name="Google Shape;116;p18"/>
            <p:cNvPicPr preferRelativeResize="0"/>
            <p:nvPr/>
          </p:nvPicPr>
          <p:blipFill rotWithShape="1">
            <a:blip r:embed="rId3">
              <a:alphaModFix/>
            </a:blip>
            <a:srcRect b="10188" l="20341" r="11626" t="21798"/>
            <a:stretch/>
          </p:blipFill>
          <p:spPr>
            <a:xfrm>
              <a:off x="3073475" y="1291125"/>
              <a:ext cx="5852227" cy="3291000"/>
            </a:xfrm>
            <a:prstGeom prst="rect">
              <a:avLst/>
            </a:prstGeom>
            <a:noFill/>
            <a:ln>
              <a:noFill/>
            </a:ln>
          </p:spPr>
        </p:pic>
        <p:grpSp>
          <p:nvGrpSpPr>
            <p:cNvPr id="117" name="Google Shape;117;p18"/>
            <p:cNvGrpSpPr/>
            <p:nvPr/>
          </p:nvGrpSpPr>
          <p:grpSpPr>
            <a:xfrm>
              <a:off x="6906225" y="1826075"/>
              <a:ext cx="248350" cy="354000"/>
              <a:chOff x="2356000" y="2217750"/>
              <a:chExt cx="248350" cy="354000"/>
            </a:xfrm>
          </p:grpSpPr>
          <p:sp>
            <p:nvSpPr>
              <p:cNvPr id="118" name="Google Shape;118;p18"/>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1</a:t>
                </a:r>
                <a:endParaRPr sz="1100"/>
              </a:p>
            </p:txBody>
          </p:sp>
        </p:grpSp>
        <p:grpSp>
          <p:nvGrpSpPr>
            <p:cNvPr id="120" name="Google Shape;120;p18"/>
            <p:cNvGrpSpPr/>
            <p:nvPr/>
          </p:nvGrpSpPr>
          <p:grpSpPr>
            <a:xfrm>
              <a:off x="6967375" y="2180075"/>
              <a:ext cx="248350" cy="354000"/>
              <a:chOff x="2356000" y="2217750"/>
              <a:chExt cx="248350" cy="354000"/>
            </a:xfrm>
          </p:grpSpPr>
          <p:sp>
            <p:nvSpPr>
              <p:cNvPr id="121" name="Google Shape;121;p18"/>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2</a:t>
                </a:r>
                <a:endParaRPr sz="1100"/>
              </a:p>
            </p:txBody>
          </p:sp>
        </p:grpSp>
        <p:grpSp>
          <p:nvGrpSpPr>
            <p:cNvPr id="123" name="Google Shape;123;p18"/>
            <p:cNvGrpSpPr/>
            <p:nvPr/>
          </p:nvGrpSpPr>
          <p:grpSpPr>
            <a:xfrm>
              <a:off x="6906225" y="2467700"/>
              <a:ext cx="248350" cy="354000"/>
              <a:chOff x="2356000" y="2217750"/>
              <a:chExt cx="248350" cy="354000"/>
            </a:xfrm>
          </p:grpSpPr>
          <p:sp>
            <p:nvSpPr>
              <p:cNvPr id="124" name="Google Shape;124;p18"/>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3</a:t>
                </a:r>
                <a:endParaRPr sz="1100"/>
              </a:p>
            </p:txBody>
          </p:sp>
        </p:grpSp>
        <p:grpSp>
          <p:nvGrpSpPr>
            <p:cNvPr id="126" name="Google Shape;126;p18"/>
            <p:cNvGrpSpPr/>
            <p:nvPr/>
          </p:nvGrpSpPr>
          <p:grpSpPr>
            <a:xfrm>
              <a:off x="6830025" y="2759625"/>
              <a:ext cx="248350" cy="354000"/>
              <a:chOff x="2356000" y="2217750"/>
              <a:chExt cx="248350" cy="354000"/>
            </a:xfrm>
          </p:grpSpPr>
          <p:sp>
            <p:nvSpPr>
              <p:cNvPr id="127" name="Google Shape;127;p18"/>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4</a:t>
                </a:r>
                <a:endParaRPr sz="1100"/>
              </a:p>
            </p:txBody>
          </p:sp>
        </p:grpSp>
        <p:grpSp>
          <p:nvGrpSpPr>
            <p:cNvPr id="129" name="Google Shape;129;p18"/>
            <p:cNvGrpSpPr/>
            <p:nvPr/>
          </p:nvGrpSpPr>
          <p:grpSpPr>
            <a:xfrm>
              <a:off x="7031650" y="3032125"/>
              <a:ext cx="248350" cy="354000"/>
              <a:chOff x="2356000" y="2217750"/>
              <a:chExt cx="248350" cy="354000"/>
            </a:xfrm>
          </p:grpSpPr>
          <p:sp>
            <p:nvSpPr>
              <p:cNvPr id="130" name="Google Shape;130;p18"/>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5</a:t>
                </a:r>
                <a:endParaRPr sz="1100"/>
              </a:p>
            </p:txBody>
          </p:sp>
        </p:grpSp>
        <p:grpSp>
          <p:nvGrpSpPr>
            <p:cNvPr id="132" name="Google Shape;132;p18"/>
            <p:cNvGrpSpPr/>
            <p:nvPr/>
          </p:nvGrpSpPr>
          <p:grpSpPr>
            <a:xfrm>
              <a:off x="7787500" y="3386125"/>
              <a:ext cx="248350" cy="354000"/>
              <a:chOff x="2356000" y="2217750"/>
              <a:chExt cx="248350" cy="354000"/>
            </a:xfrm>
          </p:grpSpPr>
          <p:sp>
            <p:nvSpPr>
              <p:cNvPr id="133" name="Google Shape;133;p18"/>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6</a:t>
                </a:r>
                <a:endParaRPr sz="1100"/>
              </a:p>
            </p:txBody>
          </p:sp>
        </p:grpSp>
        <p:grpSp>
          <p:nvGrpSpPr>
            <p:cNvPr id="135" name="Google Shape;135;p18"/>
            <p:cNvGrpSpPr/>
            <p:nvPr/>
          </p:nvGrpSpPr>
          <p:grpSpPr>
            <a:xfrm>
              <a:off x="7497825" y="3694800"/>
              <a:ext cx="248350" cy="354000"/>
              <a:chOff x="2356000" y="2217750"/>
              <a:chExt cx="248350" cy="354000"/>
            </a:xfrm>
          </p:grpSpPr>
          <p:sp>
            <p:nvSpPr>
              <p:cNvPr id="136" name="Google Shape;136;p18"/>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7</a:t>
                </a:r>
                <a:endParaRPr sz="1100"/>
              </a:p>
            </p:txBody>
          </p:sp>
        </p:grpSp>
        <p:grpSp>
          <p:nvGrpSpPr>
            <p:cNvPr id="138" name="Google Shape;138;p18"/>
            <p:cNvGrpSpPr/>
            <p:nvPr/>
          </p:nvGrpSpPr>
          <p:grpSpPr>
            <a:xfrm>
              <a:off x="5595446" y="4001600"/>
              <a:ext cx="248350" cy="354000"/>
              <a:chOff x="-302254" y="2098475"/>
              <a:chExt cx="248350" cy="354000"/>
            </a:xfrm>
          </p:grpSpPr>
          <p:sp>
            <p:nvSpPr>
              <p:cNvPr id="139" name="Google Shape;139;p18"/>
              <p:cNvSpPr/>
              <p:nvPr/>
            </p:nvSpPr>
            <p:spPr>
              <a:xfrm>
                <a:off x="-238404" y="2181425"/>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txBox="1"/>
              <p:nvPr/>
            </p:nvSpPr>
            <p:spPr>
              <a:xfrm>
                <a:off x="-302254" y="2098475"/>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8</a:t>
                </a:r>
                <a:endParaRPr sz="1100"/>
              </a:p>
            </p:txBody>
          </p:sp>
        </p:grpSp>
      </p:grpSp>
      <p:grpSp>
        <p:nvGrpSpPr>
          <p:cNvPr id="141" name="Google Shape;141;p18"/>
          <p:cNvGrpSpPr/>
          <p:nvPr/>
        </p:nvGrpSpPr>
        <p:grpSpPr>
          <a:xfrm>
            <a:off x="7851525" y="217200"/>
            <a:ext cx="248350" cy="354000"/>
            <a:chOff x="2356000" y="2217750"/>
            <a:chExt cx="248350" cy="354000"/>
          </a:xfrm>
        </p:grpSpPr>
        <p:sp>
          <p:nvSpPr>
            <p:cNvPr id="142" name="Google Shape;142;p18"/>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1</a:t>
              </a:r>
              <a:endParaRPr sz="1100"/>
            </a:p>
          </p:txBody>
        </p:sp>
      </p:grpSp>
      <p:sp>
        <p:nvSpPr>
          <p:cNvPr id="144" name="Google Shape;144;p18"/>
          <p:cNvSpPr txBox="1"/>
          <p:nvPr/>
        </p:nvSpPr>
        <p:spPr>
          <a:xfrm>
            <a:off x="320100" y="138225"/>
            <a:ext cx="3128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t>Página de registro</a:t>
            </a:r>
            <a:endParaRPr sz="2500"/>
          </a:p>
        </p:txBody>
      </p:sp>
      <p:sp>
        <p:nvSpPr>
          <p:cNvPr id="145" name="Google Shape;145;p18"/>
          <p:cNvSpPr txBox="1"/>
          <p:nvPr/>
        </p:nvSpPr>
        <p:spPr>
          <a:xfrm>
            <a:off x="269175" y="1018525"/>
            <a:ext cx="289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sp>
        <p:nvSpPr>
          <p:cNvPr id="146" name="Google Shape;146;p18"/>
          <p:cNvSpPr txBox="1"/>
          <p:nvPr/>
        </p:nvSpPr>
        <p:spPr>
          <a:xfrm>
            <a:off x="291000" y="931225"/>
            <a:ext cx="27282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En esta página pueden registrarse los usuarios anónimos para pasar a ser registrados. Nos pedirán datos como nombre (1), apellidos (2), avatar (3) (si no se selecciona se le asigna uno por defecto), email (4), password (5), confirmación de password (6) y una breve descripción del perfil (7). Por último se envían los datos (8) y te redirige a la </a:t>
            </a:r>
            <a:r>
              <a:rPr lang="es" sz="1100"/>
              <a:t>página</a:t>
            </a:r>
            <a:r>
              <a:rPr lang="es" sz="1100"/>
              <a:t> principal o cancelas(9) y vuelves a la </a:t>
            </a:r>
            <a:r>
              <a:rPr lang="es" sz="1100"/>
              <a:t>página</a:t>
            </a:r>
            <a:r>
              <a:rPr lang="es" sz="1100"/>
              <a:t> principal sin registrarte.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s" sz="1100"/>
              <a:t>Si le damos a enviar se le envía un correo de confirmación al usuario y cuando este confirme quedará registrado y ya podrá acceder desde la página principal.</a:t>
            </a:r>
            <a:endParaRPr sz="1100"/>
          </a:p>
        </p:txBody>
      </p:sp>
      <p:sp>
        <p:nvSpPr>
          <p:cNvPr id="147" name="Google Shape;147;p18"/>
          <p:cNvSpPr/>
          <p:nvPr/>
        </p:nvSpPr>
        <p:spPr>
          <a:xfrm>
            <a:off x="4992674" y="3828650"/>
            <a:ext cx="698100" cy="213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Enviar</a:t>
            </a:r>
            <a:endParaRPr sz="1100"/>
          </a:p>
        </p:txBody>
      </p:sp>
      <p:sp>
        <p:nvSpPr>
          <p:cNvPr id="148" name="Google Shape;148;p18"/>
          <p:cNvSpPr/>
          <p:nvPr/>
        </p:nvSpPr>
        <p:spPr>
          <a:xfrm>
            <a:off x="7572950" y="3925050"/>
            <a:ext cx="756300" cy="213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000"/>
              <a:t>Cancelar</a:t>
            </a:r>
            <a:endParaRPr sz="1000"/>
          </a:p>
        </p:txBody>
      </p:sp>
      <p:grpSp>
        <p:nvGrpSpPr>
          <p:cNvPr id="149" name="Google Shape;149;p18"/>
          <p:cNvGrpSpPr/>
          <p:nvPr/>
        </p:nvGrpSpPr>
        <p:grpSpPr>
          <a:xfrm>
            <a:off x="8242500" y="3687950"/>
            <a:ext cx="248350" cy="354000"/>
            <a:chOff x="2356000" y="2217750"/>
            <a:chExt cx="248350" cy="354000"/>
          </a:xfrm>
        </p:grpSpPr>
        <p:sp>
          <p:nvSpPr>
            <p:cNvPr id="150" name="Google Shape;150;p18"/>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9</a:t>
              </a:r>
              <a:endParaRPr sz="1100"/>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grpSp>
        <p:nvGrpSpPr>
          <p:cNvPr id="156" name="Google Shape;156;p19"/>
          <p:cNvGrpSpPr/>
          <p:nvPr/>
        </p:nvGrpSpPr>
        <p:grpSpPr>
          <a:xfrm>
            <a:off x="3572160" y="879100"/>
            <a:ext cx="5374979" cy="3297999"/>
            <a:chOff x="3084575" y="879100"/>
            <a:chExt cx="5798251" cy="3297999"/>
          </a:xfrm>
        </p:grpSpPr>
        <p:pic>
          <p:nvPicPr>
            <p:cNvPr id="157" name="Google Shape;157;p19"/>
            <p:cNvPicPr preferRelativeResize="0"/>
            <p:nvPr/>
          </p:nvPicPr>
          <p:blipFill rotWithShape="1">
            <a:blip r:embed="rId3">
              <a:alphaModFix/>
            </a:blip>
            <a:srcRect b="9753" l="20824" r="11631" t="22084"/>
            <a:stretch/>
          </p:blipFill>
          <p:spPr>
            <a:xfrm>
              <a:off x="3084575" y="879100"/>
              <a:ext cx="5798251" cy="3297999"/>
            </a:xfrm>
            <a:prstGeom prst="rect">
              <a:avLst/>
            </a:prstGeom>
            <a:noFill/>
            <a:ln>
              <a:noFill/>
            </a:ln>
          </p:spPr>
        </p:pic>
        <p:grpSp>
          <p:nvGrpSpPr>
            <p:cNvPr id="158" name="Google Shape;158;p19"/>
            <p:cNvGrpSpPr/>
            <p:nvPr/>
          </p:nvGrpSpPr>
          <p:grpSpPr>
            <a:xfrm>
              <a:off x="3500975" y="1038175"/>
              <a:ext cx="248350" cy="354000"/>
              <a:chOff x="2356000" y="2217750"/>
              <a:chExt cx="248350" cy="354000"/>
            </a:xfrm>
          </p:grpSpPr>
          <p:sp>
            <p:nvSpPr>
              <p:cNvPr id="159" name="Google Shape;159;p19"/>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1</a:t>
                </a:r>
                <a:endParaRPr sz="1100"/>
              </a:p>
            </p:txBody>
          </p:sp>
        </p:grpSp>
        <p:grpSp>
          <p:nvGrpSpPr>
            <p:cNvPr id="161" name="Google Shape;161;p19"/>
            <p:cNvGrpSpPr/>
            <p:nvPr/>
          </p:nvGrpSpPr>
          <p:grpSpPr>
            <a:xfrm>
              <a:off x="3435850" y="1730875"/>
              <a:ext cx="248350" cy="354000"/>
              <a:chOff x="2356000" y="2217750"/>
              <a:chExt cx="248350" cy="354000"/>
            </a:xfrm>
          </p:grpSpPr>
          <p:sp>
            <p:nvSpPr>
              <p:cNvPr id="162" name="Google Shape;162;p19"/>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2</a:t>
                </a:r>
                <a:endParaRPr sz="1100"/>
              </a:p>
            </p:txBody>
          </p:sp>
        </p:grpSp>
        <p:grpSp>
          <p:nvGrpSpPr>
            <p:cNvPr id="164" name="Google Shape;164;p19"/>
            <p:cNvGrpSpPr/>
            <p:nvPr/>
          </p:nvGrpSpPr>
          <p:grpSpPr>
            <a:xfrm>
              <a:off x="3435850" y="2128875"/>
              <a:ext cx="248350" cy="354000"/>
              <a:chOff x="2356000" y="2217750"/>
              <a:chExt cx="248350" cy="354000"/>
            </a:xfrm>
          </p:grpSpPr>
          <p:sp>
            <p:nvSpPr>
              <p:cNvPr id="165" name="Google Shape;165;p19"/>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3</a:t>
                </a:r>
                <a:endParaRPr sz="1100"/>
              </a:p>
            </p:txBody>
          </p:sp>
        </p:grpSp>
        <p:grpSp>
          <p:nvGrpSpPr>
            <p:cNvPr id="167" name="Google Shape;167;p19"/>
            <p:cNvGrpSpPr/>
            <p:nvPr/>
          </p:nvGrpSpPr>
          <p:grpSpPr>
            <a:xfrm>
              <a:off x="3466975" y="2482875"/>
              <a:ext cx="248350" cy="354000"/>
              <a:chOff x="2356000" y="2217750"/>
              <a:chExt cx="248350" cy="354000"/>
            </a:xfrm>
          </p:grpSpPr>
          <p:sp>
            <p:nvSpPr>
              <p:cNvPr id="168" name="Google Shape;168;p19"/>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4</a:t>
                </a:r>
                <a:endParaRPr sz="1100"/>
              </a:p>
            </p:txBody>
          </p:sp>
        </p:grpSp>
      </p:grpSp>
      <p:sp>
        <p:nvSpPr>
          <p:cNvPr id="170" name="Google Shape;170;p19"/>
          <p:cNvSpPr txBox="1"/>
          <p:nvPr/>
        </p:nvSpPr>
        <p:spPr>
          <a:xfrm>
            <a:off x="341925" y="87300"/>
            <a:ext cx="4183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t>Página Mostrar Usuario</a:t>
            </a:r>
            <a:endParaRPr sz="2500"/>
          </a:p>
        </p:txBody>
      </p:sp>
      <p:sp>
        <p:nvSpPr>
          <p:cNvPr id="171" name="Google Shape;171;p19"/>
          <p:cNvSpPr txBox="1"/>
          <p:nvPr/>
        </p:nvSpPr>
        <p:spPr>
          <a:xfrm>
            <a:off x="341925" y="982150"/>
            <a:ext cx="29973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La página mostrar usuario aparecerá cuando cualquier tipo de usuario acceda a ella desde la Página Foto Individual, esta nos dejará ver el avatar (1) del usuario que publicó dicha foto, su nombre y apellidos (2), descripción (3) y por último las fotos que ha publicado (4). Si damos en el botón atrás (5) volveríamos a Foto Individual.</a:t>
            </a:r>
            <a:endParaRPr sz="1100"/>
          </a:p>
        </p:txBody>
      </p:sp>
      <p:sp>
        <p:nvSpPr>
          <p:cNvPr id="172" name="Google Shape;172;p19"/>
          <p:cNvSpPr/>
          <p:nvPr/>
        </p:nvSpPr>
        <p:spPr>
          <a:xfrm>
            <a:off x="3652175" y="922750"/>
            <a:ext cx="480000" cy="168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900"/>
              <a:t>Atrás</a:t>
            </a:r>
            <a:endParaRPr sz="900"/>
          </a:p>
        </p:txBody>
      </p:sp>
      <p:sp>
        <p:nvSpPr>
          <p:cNvPr id="173" name="Google Shape;173;p19"/>
          <p:cNvSpPr/>
          <p:nvPr/>
        </p:nvSpPr>
        <p:spPr>
          <a:xfrm>
            <a:off x="4197725" y="922900"/>
            <a:ext cx="174600" cy="16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txBox="1"/>
          <p:nvPr/>
        </p:nvSpPr>
        <p:spPr>
          <a:xfrm>
            <a:off x="4161350" y="830200"/>
            <a:ext cx="174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5</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grpSp>
        <p:nvGrpSpPr>
          <p:cNvPr id="179" name="Google Shape;179;p20"/>
          <p:cNvGrpSpPr/>
          <p:nvPr/>
        </p:nvGrpSpPr>
        <p:grpSpPr>
          <a:xfrm>
            <a:off x="3194250" y="933275"/>
            <a:ext cx="5831175" cy="3276974"/>
            <a:chOff x="2954175" y="933275"/>
            <a:chExt cx="5831175" cy="3276974"/>
          </a:xfrm>
        </p:grpSpPr>
        <p:pic>
          <p:nvPicPr>
            <p:cNvPr id="180" name="Google Shape;180;p20"/>
            <p:cNvPicPr preferRelativeResize="0"/>
            <p:nvPr/>
          </p:nvPicPr>
          <p:blipFill rotWithShape="1">
            <a:blip r:embed="rId3">
              <a:alphaModFix/>
            </a:blip>
            <a:srcRect b="10050" l="20742" r="11469" t="22226"/>
            <a:stretch/>
          </p:blipFill>
          <p:spPr>
            <a:xfrm>
              <a:off x="2954175" y="933275"/>
              <a:ext cx="5831174" cy="3276974"/>
            </a:xfrm>
            <a:prstGeom prst="rect">
              <a:avLst/>
            </a:prstGeom>
            <a:noFill/>
            <a:ln>
              <a:noFill/>
            </a:ln>
          </p:spPr>
        </p:pic>
        <p:grpSp>
          <p:nvGrpSpPr>
            <p:cNvPr id="181" name="Google Shape;181;p20"/>
            <p:cNvGrpSpPr/>
            <p:nvPr/>
          </p:nvGrpSpPr>
          <p:grpSpPr>
            <a:xfrm>
              <a:off x="3002775" y="1494275"/>
              <a:ext cx="248350" cy="354000"/>
              <a:chOff x="2356000" y="2217750"/>
              <a:chExt cx="248350" cy="354000"/>
            </a:xfrm>
          </p:grpSpPr>
          <p:sp>
            <p:nvSpPr>
              <p:cNvPr id="182" name="Google Shape;182;p20"/>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1</a:t>
                </a:r>
                <a:endParaRPr sz="1100"/>
              </a:p>
            </p:txBody>
          </p:sp>
        </p:grpSp>
        <p:grpSp>
          <p:nvGrpSpPr>
            <p:cNvPr id="184" name="Google Shape;184;p20"/>
            <p:cNvGrpSpPr/>
            <p:nvPr/>
          </p:nvGrpSpPr>
          <p:grpSpPr>
            <a:xfrm>
              <a:off x="2954175" y="1848275"/>
              <a:ext cx="248350" cy="354000"/>
              <a:chOff x="2356000" y="2217750"/>
              <a:chExt cx="248350" cy="354000"/>
            </a:xfrm>
          </p:grpSpPr>
          <p:sp>
            <p:nvSpPr>
              <p:cNvPr id="185" name="Google Shape;185;p20"/>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2</a:t>
                </a:r>
                <a:endParaRPr sz="1100"/>
              </a:p>
            </p:txBody>
          </p:sp>
        </p:grpSp>
        <p:grpSp>
          <p:nvGrpSpPr>
            <p:cNvPr id="187" name="Google Shape;187;p20"/>
            <p:cNvGrpSpPr/>
            <p:nvPr/>
          </p:nvGrpSpPr>
          <p:grpSpPr>
            <a:xfrm>
              <a:off x="2954175" y="2156950"/>
              <a:ext cx="248350" cy="354000"/>
              <a:chOff x="2356000" y="2217750"/>
              <a:chExt cx="248350" cy="354000"/>
            </a:xfrm>
          </p:grpSpPr>
          <p:sp>
            <p:nvSpPr>
              <p:cNvPr id="188" name="Google Shape;188;p20"/>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3</a:t>
                </a:r>
                <a:endParaRPr sz="1100"/>
              </a:p>
            </p:txBody>
          </p:sp>
        </p:grpSp>
        <p:grpSp>
          <p:nvGrpSpPr>
            <p:cNvPr id="190" name="Google Shape;190;p20"/>
            <p:cNvGrpSpPr/>
            <p:nvPr/>
          </p:nvGrpSpPr>
          <p:grpSpPr>
            <a:xfrm>
              <a:off x="2954175" y="2448600"/>
              <a:ext cx="248350" cy="354000"/>
              <a:chOff x="2356000" y="2217750"/>
              <a:chExt cx="248350" cy="354000"/>
            </a:xfrm>
          </p:grpSpPr>
          <p:sp>
            <p:nvSpPr>
              <p:cNvPr id="191" name="Google Shape;191;p20"/>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4</a:t>
                </a:r>
                <a:endParaRPr sz="1100"/>
              </a:p>
            </p:txBody>
          </p:sp>
        </p:grpSp>
        <p:grpSp>
          <p:nvGrpSpPr>
            <p:cNvPr id="193" name="Google Shape;193;p20"/>
            <p:cNvGrpSpPr/>
            <p:nvPr/>
          </p:nvGrpSpPr>
          <p:grpSpPr>
            <a:xfrm>
              <a:off x="3002775" y="2899225"/>
              <a:ext cx="248350" cy="354000"/>
              <a:chOff x="2356000" y="2217750"/>
              <a:chExt cx="248350" cy="354000"/>
            </a:xfrm>
          </p:grpSpPr>
          <p:sp>
            <p:nvSpPr>
              <p:cNvPr id="194" name="Google Shape;194;p20"/>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5</a:t>
                </a:r>
                <a:endParaRPr sz="1100"/>
              </a:p>
            </p:txBody>
          </p:sp>
        </p:grpSp>
        <p:grpSp>
          <p:nvGrpSpPr>
            <p:cNvPr id="196" name="Google Shape;196;p20"/>
            <p:cNvGrpSpPr/>
            <p:nvPr/>
          </p:nvGrpSpPr>
          <p:grpSpPr>
            <a:xfrm>
              <a:off x="3002775" y="3349850"/>
              <a:ext cx="248350" cy="354000"/>
              <a:chOff x="2356000" y="2217750"/>
              <a:chExt cx="248350" cy="354000"/>
            </a:xfrm>
          </p:grpSpPr>
          <p:sp>
            <p:nvSpPr>
              <p:cNvPr id="197" name="Google Shape;197;p20"/>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6</a:t>
                </a:r>
                <a:endParaRPr sz="1100"/>
              </a:p>
            </p:txBody>
          </p:sp>
        </p:grpSp>
      </p:grpSp>
      <p:sp>
        <p:nvSpPr>
          <p:cNvPr id="199" name="Google Shape;199;p20"/>
          <p:cNvSpPr txBox="1"/>
          <p:nvPr/>
        </p:nvSpPr>
        <p:spPr>
          <a:xfrm>
            <a:off x="203700" y="152775"/>
            <a:ext cx="4066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t>Página de perfil de usuario</a:t>
            </a:r>
            <a:endParaRPr sz="2500"/>
          </a:p>
        </p:txBody>
      </p:sp>
      <p:sp>
        <p:nvSpPr>
          <p:cNvPr id="200" name="Google Shape;200;p20"/>
          <p:cNvSpPr txBox="1"/>
          <p:nvPr/>
        </p:nvSpPr>
        <p:spPr>
          <a:xfrm>
            <a:off x="240075" y="996700"/>
            <a:ext cx="26919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Es la página que se puede acceder desde la Página de Usuario y  permite ver los datos de registro proporcionados por la persona registrada. Nos mostrará nombre (1), apellidos (2), avatar (3), descripción (4), email (5) y password (6). Así como la posibilidad de cambiar estos últimos cuatro datos especificando uno nuevo y dándole al botón cambiar.</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s" sz="1100"/>
              <a:t>Una vez cambiados los datos que deseamos, o sin cambiar </a:t>
            </a:r>
            <a:r>
              <a:rPr lang="es" sz="1100"/>
              <a:t>ningún</a:t>
            </a:r>
            <a:r>
              <a:rPr lang="es" sz="1100"/>
              <a:t> dato, </a:t>
            </a:r>
            <a:endParaRPr sz="1100"/>
          </a:p>
          <a:p>
            <a:pPr indent="0" lvl="0" marL="0" rtl="0" algn="l">
              <a:spcBef>
                <a:spcPts val="0"/>
              </a:spcBef>
              <a:spcAft>
                <a:spcPts val="0"/>
              </a:spcAft>
              <a:buNone/>
            </a:pPr>
            <a:r>
              <a:rPr lang="es" sz="1100"/>
              <a:t>podremos volver a la </a:t>
            </a:r>
            <a:r>
              <a:rPr lang="es" sz="1100"/>
              <a:t>página</a:t>
            </a:r>
            <a:r>
              <a:rPr lang="es" sz="1100"/>
              <a:t> de usuario pulsando en el </a:t>
            </a:r>
            <a:r>
              <a:rPr lang="es" sz="1100"/>
              <a:t>botón</a:t>
            </a:r>
            <a:r>
              <a:rPr lang="es" sz="1100"/>
              <a:t> volver atras</a:t>
            </a:r>
            <a:r>
              <a:rPr lang="es" sz="1100"/>
              <a:t>(7).</a:t>
            </a:r>
            <a:endParaRPr sz="1100"/>
          </a:p>
        </p:txBody>
      </p:sp>
      <p:sp>
        <p:nvSpPr>
          <p:cNvPr id="201" name="Google Shape;201;p20"/>
          <p:cNvSpPr/>
          <p:nvPr/>
        </p:nvSpPr>
        <p:spPr>
          <a:xfrm>
            <a:off x="5571550" y="3894475"/>
            <a:ext cx="1038600" cy="182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000"/>
              <a:t>Volver al perfil</a:t>
            </a:r>
            <a:endParaRPr sz="1000"/>
          </a:p>
        </p:txBody>
      </p:sp>
      <p:grpSp>
        <p:nvGrpSpPr>
          <p:cNvPr id="202" name="Google Shape;202;p20"/>
          <p:cNvGrpSpPr/>
          <p:nvPr/>
        </p:nvGrpSpPr>
        <p:grpSpPr>
          <a:xfrm>
            <a:off x="6581450" y="3721000"/>
            <a:ext cx="248350" cy="354000"/>
            <a:chOff x="2356000" y="2217750"/>
            <a:chExt cx="248350" cy="354000"/>
          </a:xfrm>
        </p:grpSpPr>
        <p:sp>
          <p:nvSpPr>
            <p:cNvPr id="203" name="Google Shape;203;p20"/>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7</a:t>
              </a:r>
              <a:endParaRPr sz="1100"/>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1"/>
          <p:cNvSpPr txBox="1"/>
          <p:nvPr/>
        </p:nvSpPr>
        <p:spPr>
          <a:xfrm>
            <a:off x="269175" y="210975"/>
            <a:ext cx="2874600" cy="7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0" name="Google Shape;210;p21"/>
          <p:cNvSpPr txBox="1"/>
          <p:nvPr/>
        </p:nvSpPr>
        <p:spPr>
          <a:xfrm>
            <a:off x="291000" y="218250"/>
            <a:ext cx="3062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t>Página de Usuario</a:t>
            </a:r>
            <a:endParaRPr sz="2500"/>
          </a:p>
        </p:txBody>
      </p:sp>
      <p:sp>
        <p:nvSpPr>
          <p:cNvPr id="211" name="Google Shape;211;p21"/>
          <p:cNvSpPr txBox="1"/>
          <p:nvPr/>
        </p:nvSpPr>
        <p:spPr>
          <a:xfrm>
            <a:off x="181875" y="919250"/>
            <a:ext cx="26553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Es la página que veremos cuando entremos como usuario registrado. En esta podremos subir fotos (1), ver nuestro Perfil de Usuario (3), nuestra descripción de usuario (2). Buscar fotos (4), que nos redirigirá a la Página de fotos y nos permite buscar también por la descripción de la foto. </a:t>
            </a:r>
            <a:r>
              <a:rPr lang="es" sz="1100"/>
              <a:t>Además</a:t>
            </a:r>
            <a:r>
              <a:rPr lang="es" sz="1100"/>
              <a:t>  podemos ver las fotos que hemos publicado (5).</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s" sz="1100"/>
              <a:t>Por </a:t>
            </a:r>
            <a:r>
              <a:rPr lang="es" sz="1100"/>
              <a:t>último</a:t>
            </a:r>
            <a:r>
              <a:rPr lang="es" sz="1100"/>
              <a:t> podemos salir a la </a:t>
            </a:r>
            <a:r>
              <a:rPr lang="es" sz="1100"/>
              <a:t>página</a:t>
            </a:r>
            <a:r>
              <a:rPr lang="es" sz="1100"/>
              <a:t> principal pulsando el </a:t>
            </a:r>
            <a:r>
              <a:rPr lang="es" sz="1100"/>
              <a:t>botón</a:t>
            </a:r>
            <a:r>
              <a:rPr lang="es" sz="1100"/>
              <a:t> salir(6).</a:t>
            </a:r>
            <a:endParaRPr sz="1100"/>
          </a:p>
        </p:txBody>
      </p:sp>
      <p:grpSp>
        <p:nvGrpSpPr>
          <p:cNvPr id="212" name="Google Shape;212;p21"/>
          <p:cNvGrpSpPr/>
          <p:nvPr/>
        </p:nvGrpSpPr>
        <p:grpSpPr>
          <a:xfrm>
            <a:off x="3143775" y="919238"/>
            <a:ext cx="5916048" cy="3305024"/>
            <a:chOff x="3185175" y="919238"/>
            <a:chExt cx="5916048" cy="3305024"/>
          </a:xfrm>
        </p:grpSpPr>
        <p:grpSp>
          <p:nvGrpSpPr>
            <p:cNvPr id="213" name="Google Shape;213;p21"/>
            <p:cNvGrpSpPr/>
            <p:nvPr/>
          </p:nvGrpSpPr>
          <p:grpSpPr>
            <a:xfrm>
              <a:off x="3185175" y="1234675"/>
              <a:ext cx="248350" cy="354000"/>
              <a:chOff x="2356000" y="2217750"/>
              <a:chExt cx="248350" cy="354000"/>
            </a:xfrm>
          </p:grpSpPr>
          <p:sp>
            <p:nvSpPr>
              <p:cNvPr id="214" name="Google Shape;214;p21"/>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1</a:t>
                </a:r>
                <a:endParaRPr sz="1100"/>
              </a:p>
            </p:txBody>
          </p:sp>
        </p:grpSp>
        <p:grpSp>
          <p:nvGrpSpPr>
            <p:cNvPr id="216" name="Google Shape;216;p21"/>
            <p:cNvGrpSpPr/>
            <p:nvPr/>
          </p:nvGrpSpPr>
          <p:grpSpPr>
            <a:xfrm>
              <a:off x="7716225" y="919250"/>
              <a:ext cx="248350" cy="354000"/>
              <a:chOff x="2356000" y="2217750"/>
              <a:chExt cx="248350" cy="354000"/>
            </a:xfrm>
          </p:grpSpPr>
          <p:sp>
            <p:nvSpPr>
              <p:cNvPr id="217" name="Google Shape;217;p21"/>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2</a:t>
                </a:r>
                <a:endParaRPr sz="1100"/>
              </a:p>
            </p:txBody>
          </p:sp>
        </p:grpSp>
        <p:grpSp>
          <p:nvGrpSpPr>
            <p:cNvPr id="219" name="Google Shape;219;p21"/>
            <p:cNvGrpSpPr/>
            <p:nvPr/>
          </p:nvGrpSpPr>
          <p:grpSpPr>
            <a:xfrm>
              <a:off x="3185175" y="1539550"/>
              <a:ext cx="248350" cy="354000"/>
              <a:chOff x="2356000" y="2217750"/>
              <a:chExt cx="248350" cy="354000"/>
            </a:xfrm>
          </p:grpSpPr>
          <p:sp>
            <p:nvSpPr>
              <p:cNvPr id="220" name="Google Shape;220;p21"/>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3</a:t>
                </a:r>
                <a:endParaRPr sz="1100"/>
              </a:p>
            </p:txBody>
          </p:sp>
        </p:grpSp>
        <p:grpSp>
          <p:nvGrpSpPr>
            <p:cNvPr id="222" name="Google Shape;222;p21"/>
            <p:cNvGrpSpPr/>
            <p:nvPr/>
          </p:nvGrpSpPr>
          <p:grpSpPr>
            <a:xfrm>
              <a:off x="3185175" y="1860275"/>
              <a:ext cx="248350" cy="354000"/>
              <a:chOff x="2356000" y="2217750"/>
              <a:chExt cx="248350" cy="354000"/>
            </a:xfrm>
          </p:grpSpPr>
          <p:sp>
            <p:nvSpPr>
              <p:cNvPr id="223" name="Google Shape;223;p21"/>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4</a:t>
                </a:r>
                <a:endParaRPr sz="1100"/>
              </a:p>
            </p:txBody>
          </p:sp>
        </p:grpSp>
        <p:grpSp>
          <p:nvGrpSpPr>
            <p:cNvPr id="225" name="Google Shape;225;p21"/>
            <p:cNvGrpSpPr/>
            <p:nvPr/>
          </p:nvGrpSpPr>
          <p:grpSpPr>
            <a:xfrm>
              <a:off x="3185175" y="2167075"/>
              <a:ext cx="248350" cy="354000"/>
              <a:chOff x="2356000" y="2217750"/>
              <a:chExt cx="248350" cy="354000"/>
            </a:xfrm>
          </p:grpSpPr>
          <p:sp>
            <p:nvSpPr>
              <p:cNvPr id="226" name="Google Shape;226;p21"/>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6</a:t>
                </a:r>
                <a:endParaRPr sz="1100"/>
              </a:p>
            </p:txBody>
          </p:sp>
        </p:grpSp>
        <p:pic>
          <p:nvPicPr>
            <p:cNvPr id="228" name="Google Shape;228;p21"/>
            <p:cNvPicPr preferRelativeResize="0"/>
            <p:nvPr/>
          </p:nvPicPr>
          <p:blipFill rotWithShape="1">
            <a:blip r:embed="rId3">
              <a:alphaModFix/>
            </a:blip>
            <a:srcRect b="9610" l="20661" r="11306" t="22083"/>
            <a:stretch/>
          </p:blipFill>
          <p:spPr>
            <a:xfrm>
              <a:off x="3249025" y="919238"/>
              <a:ext cx="5852198" cy="3305024"/>
            </a:xfrm>
            <a:prstGeom prst="rect">
              <a:avLst/>
            </a:prstGeom>
            <a:noFill/>
            <a:ln>
              <a:noFill/>
            </a:ln>
          </p:spPr>
        </p:pic>
        <p:grpSp>
          <p:nvGrpSpPr>
            <p:cNvPr id="229" name="Google Shape;229;p21"/>
            <p:cNvGrpSpPr/>
            <p:nvPr/>
          </p:nvGrpSpPr>
          <p:grpSpPr>
            <a:xfrm>
              <a:off x="3212125" y="2263950"/>
              <a:ext cx="258300" cy="354000"/>
              <a:chOff x="-1396400" y="2668625"/>
              <a:chExt cx="258300" cy="354000"/>
            </a:xfrm>
          </p:grpSpPr>
          <p:sp>
            <p:nvSpPr>
              <p:cNvPr id="230" name="Google Shape;230;p21"/>
              <p:cNvSpPr/>
              <p:nvPr/>
            </p:nvSpPr>
            <p:spPr>
              <a:xfrm>
                <a:off x="-1359500" y="273765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txBox="1"/>
              <p:nvPr/>
            </p:nvSpPr>
            <p:spPr>
              <a:xfrm>
                <a:off x="-1396400" y="2668625"/>
                <a:ext cx="25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5</a:t>
                </a:r>
                <a:endParaRPr sz="1100"/>
              </a:p>
            </p:txBody>
          </p:sp>
        </p:grpSp>
      </p:grpSp>
      <p:sp>
        <p:nvSpPr>
          <p:cNvPr id="232" name="Google Shape;232;p21"/>
          <p:cNvSpPr/>
          <p:nvPr/>
        </p:nvSpPr>
        <p:spPr>
          <a:xfrm>
            <a:off x="3212850" y="1444225"/>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33" name="Google Shape;233;p21"/>
          <p:cNvSpPr/>
          <p:nvPr/>
        </p:nvSpPr>
        <p:spPr>
          <a:xfrm>
            <a:off x="3212850" y="1741925"/>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34" name="Google Shape;234;p21"/>
          <p:cNvSpPr/>
          <p:nvPr/>
        </p:nvSpPr>
        <p:spPr>
          <a:xfrm>
            <a:off x="7594325" y="109425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35" name="Google Shape;235;p21"/>
          <p:cNvSpPr/>
          <p:nvPr/>
        </p:nvSpPr>
        <p:spPr>
          <a:xfrm>
            <a:off x="3212850" y="2039625"/>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36" name="Google Shape;236;p21"/>
          <p:cNvSpPr txBox="1"/>
          <p:nvPr/>
        </p:nvSpPr>
        <p:spPr>
          <a:xfrm>
            <a:off x="3180150" y="1368925"/>
            <a:ext cx="41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t>1</a:t>
            </a:r>
            <a:endParaRPr sz="1100"/>
          </a:p>
        </p:txBody>
      </p:sp>
      <p:sp>
        <p:nvSpPr>
          <p:cNvPr id="237" name="Google Shape;237;p21"/>
          <p:cNvSpPr txBox="1"/>
          <p:nvPr/>
        </p:nvSpPr>
        <p:spPr>
          <a:xfrm>
            <a:off x="3180150" y="1632325"/>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2</a:t>
            </a:r>
            <a:endParaRPr sz="1100"/>
          </a:p>
        </p:txBody>
      </p:sp>
      <p:sp>
        <p:nvSpPr>
          <p:cNvPr id="238" name="Google Shape;238;p21"/>
          <p:cNvSpPr txBox="1"/>
          <p:nvPr/>
        </p:nvSpPr>
        <p:spPr>
          <a:xfrm>
            <a:off x="7594325" y="1011300"/>
            <a:ext cx="146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3</a:t>
            </a:r>
            <a:endParaRPr sz="1100"/>
          </a:p>
        </p:txBody>
      </p:sp>
      <p:sp>
        <p:nvSpPr>
          <p:cNvPr id="239" name="Google Shape;239;p21"/>
          <p:cNvSpPr txBox="1"/>
          <p:nvPr/>
        </p:nvSpPr>
        <p:spPr>
          <a:xfrm>
            <a:off x="3172800" y="1964325"/>
            <a:ext cx="264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4</a:t>
            </a:r>
            <a:endParaRPr sz="1100"/>
          </a:p>
        </p:txBody>
      </p:sp>
      <p:sp>
        <p:nvSpPr>
          <p:cNvPr id="240" name="Google Shape;240;p21"/>
          <p:cNvSpPr/>
          <p:nvPr/>
        </p:nvSpPr>
        <p:spPr>
          <a:xfrm>
            <a:off x="7965575" y="1930025"/>
            <a:ext cx="500400" cy="188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Salir</a:t>
            </a:r>
            <a:endParaRPr sz="1100"/>
          </a:p>
        </p:txBody>
      </p:sp>
      <p:grpSp>
        <p:nvGrpSpPr>
          <p:cNvPr id="241" name="Google Shape;241;p21"/>
          <p:cNvGrpSpPr/>
          <p:nvPr/>
        </p:nvGrpSpPr>
        <p:grpSpPr>
          <a:xfrm>
            <a:off x="8377800" y="1847075"/>
            <a:ext cx="248350" cy="354000"/>
            <a:chOff x="2356000" y="2217750"/>
            <a:chExt cx="248350" cy="354000"/>
          </a:xfrm>
        </p:grpSpPr>
        <p:sp>
          <p:nvSpPr>
            <p:cNvPr id="242" name="Google Shape;242;p21"/>
            <p:cNvSpPr/>
            <p:nvPr/>
          </p:nvSpPr>
          <p:spPr>
            <a:xfrm>
              <a:off x="2419850" y="2300700"/>
              <a:ext cx="1845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txBox="1"/>
            <p:nvPr/>
          </p:nvSpPr>
          <p:spPr>
            <a:xfrm>
              <a:off x="2356000" y="2217750"/>
              <a:ext cx="18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t>6</a:t>
              </a:r>
              <a:endParaRPr sz="1100"/>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